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2" r:id="rId5"/>
  </p:sldIdLst>
  <p:sldSz cx="6858000" cy="9144000" type="letter"/>
  <p:notesSz cx="7010400" cy="9296400"/>
  <p:embeddedFontLst>
    <p:embeddedFont>
      <p:font typeface="Averta" panose="00000500000000000000" pitchFamily="50" charset="0"/>
      <p:regular r:id="rId8"/>
      <p:italic r:id="rId9"/>
    </p:embeddedFont>
    <p:embeddedFont>
      <p:font typeface="Averta Bold" panose="00000800000000000000" pitchFamily="50" charset="0"/>
      <p:bold r:id="rId10"/>
      <p:boldItalic r:id="rId11"/>
    </p:embeddedFont>
    <p:embeddedFont>
      <p:font typeface="Averta Light" panose="00000400000000000000" pitchFamily="50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47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3B"/>
    <a:srgbClr val="E2E2E2"/>
    <a:srgbClr val="000000"/>
    <a:srgbClr val="F47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3D1E0-57E2-41E0-A2A5-71CD4E463746}" v="170" dt="2023-06-13T20:33:58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8" autoAdjust="0"/>
    <p:restoredTop sz="94653" autoAdjust="0"/>
  </p:normalViewPr>
  <p:slideViewPr>
    <p:cSldViewPr snapToGrid="0">
      <p:cViewPr varScale="1">
        <p:scale>
          <a:sx n="91" d="100"/>
          <a:sy n="91" d="100"/>
        </p:scale>
        <p:origin x="2754" y="78"/>
      </p:cViewPr>
      <p:guideLst>
        <p:guide pos="2147"/>
        <p:guide orient="horz"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6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Dixon" userId="5475781b-a6e9-4bc7-811b-2347775e516c" providerId="ADAL" clId="{AAC3D1E0-57E2-41E0-A2A5-71CD4E463746}"/>
    <pc:docChg chg="undo custSel modSld modNotesMaster modHandout">
      <pc:chgData name="Rebecca Dixon" userId="5475781b-a6e9-4bc7-811b-2347775e516c" providerId="ADAL" clId="{AAC3D1E0-57E2-41E0-A2A5-71CD4E463746}" dt="2023-06-15T12:34:21.758" v="1235" actId="20577"/>
      <pc:docMkLst>
        <pc:docMk/>
      </pc:docMkLst>
      <pc:sldChg chg="addSp delSp modSp mod modNotesTx">
        <pc:chgData name="Rebecca Dixon" userId="5475781b-a6e9-4bc7-811b-2347775e516c" providerId="ADAL" clId="{AAC3D1E0-57E2-41E0-A2A5-71CD4E463746}" dt="2023-06-15T12:34:21.758" v="1235" actId="20577"/>
        <pc:sldMkLst>
          <pc:docMk/>
          <pc:sldMk cId="2501358636" sldId="272"/>
        </pc:sldMkLst>
        <pc:spChg chg="add mod">
          <ac:chgData name="Rebecca Dixon" userId="5475781b-a6e9-4bc7-811b-2347775e516c" providerId="ADAL" clId="{AAC3D1E0-57E2-41E0-A2A5-71CD4E463746}" dt="2023-06-13T21:15:31.807" v="1187" actId="1076"/>
          <ac:spMkLst>
            <pc:docMk/>
            <pc:sldMk cId="2501358636" sldId="272"/>
            <ac:spMk id="4" creationId="{86C174B0-68C9-BA49-87DF-10A1DE852A2F}"/>
          </ac:spMkLst>
        </pc:spChg>
        <pc:spChg chg="add mod">
          <ac:chgData name="Rebecca Dixon" userId="5475781b-a6e9-4bc7-811b-2347775e516c" providerId="ADAL" clId="{AAC3D1E0-57E2-41E0-A2A5-71CD4E463746}" dt="2023-06-13T21:15:24.930" v="1186" actId="1076"/>
          <ac:spMkLst>
            <pc:docMk/>
            <pc:sldMk cId="2501358636" sldId="272"/>
            <ac:spMk id="5" creationId="{3AA2BB32-12E1-5EBC-D5C2-B8DE1258D828}"/>
          </ac:spMkLst>
        </pc:spChg>
        <pc:spChg chg="add del mod">
          <ac:chgData name="Rebecca Dixon" userId="5475781b-a6e9-4bc7-811b-2347775e516c" providerId="ADAL" clId="{AAC3D1E0-57E2-41E0-A2A5-71CD4E463746}" dt="2023-06-12T18:17:00.995" v="903" actId="21"/>
          <ac:spMkLst>
            <pc:docMk/>
            <pc:sldMk cId="2501358636" sldId="272"/>
            <ac:spMk id="13" creationId="{C16F3131-7A64-319E-B477-11753348A23C}"/>
          </ac:spMkLst>
        </pc:spChg>
        <pc:spChg chg="add del mod ord">
          <ac:chgData name="Rebecca Dixon" userId="5475781b-a6e9-4bc7-811b-2347775e516c" providerId="ADAL" clId="{AAC3D1E0-57E2-41E0-A2A5-71CD4E463746}" dt="2023-06-12T18:18:42.664" v="913" actId="21"/>
          <ac:spMkLst>
            <pc:docMk/>
            <pc:sldMk cId="2501358636" sldId="272"/>
            <ac:spMk id="14" creationId="{CB948075-8C7F-3202-FBF0-451E186D0E2F}"/>
          </ac:spMkLst>
        </pc:spChg>
        <pc:spChg chg="mod ord">
          <ac:chgData name="Rebecca Dixon" userId="5475781b-a6e9-4bc7-811b-2347775e516c" providerId="ADAL" clId="{AAC3D1E0-57E2-41E0-A2A5-71CD4E463746}" dt="2023-06-15T12:34:21.758" v="1235" actId="20577"/>
          <ac:spMkLst>
            <pc:docMk/>
            <pc:sldMk cId="2501358636" sldId="272"/>
            <ac:spMk id="15" creationId="{E218CD1E-90CD-4403-B207-83717D610B55}"/>
          </ac:spMkLst>
        </pc:spChg>
        <pc:spChg chg="mod ord">
          <ac:chgData name="Rebecca Dixon" userId="5475781b-a6e9-4bc7-811b-2347775e516c" providerId="ADAL" clId="{AAC3D1E0-57E2-41E0-A2A5-71CD4E463746}" dt="2023-06-12T18:28:22.146" v="983" actId="167"/>
          <ac:spMkLst>
            <pc:docMk/>
            <pc:sldMk cId="2501358636" sldId="272"/>
            <ac:spMk id="16" creationId="{F66F3CD0-0933-474E-A778-C317FC22C866}"/>
          </ac:spMkLst>
        </pc:spChg>
        <pc:spChg chg="add del mod ord">
          <ac:chgData name="Rebecca Dixon" userId="5475781b-a6e9-4bc7-811b-2347775e516c" providerId="ADAL" clId="{AAC3D1E0-57E2-41E0-A2A5-71CD4E463746}" dt="2023-06-12T18:20:49.990" v="932" actId="21"/>
          <ac:spMkLst>
            <pc:docMk/>
            <pc:sldMk cId="2501358636" sldId="272"/>
            <ac:spMk id="17" creationId="{E2042FC5-BAF8-1997-7725-0725AD351F9D}"/>
          </ac:spMkLst>
        </pc:spChg>
        <pc:spChg chg="add del mod">
          <ac:chgData name="Rebecca Dixon" userId="5475781b-a6e9-4bc7-811b-2347775e516c" providerId="ADAL" clId="{AAC3D1E0-57E2-41E0-A2A5-71CD4E463746}" dt="2023-06-12T18:20:05.511" v="926" actId="21"/>
          <ac:spMkLst>
            <pc:docMk/>
            <pc:sldMk cId="2501358636" sldId="272"/>
            <ac:spMk id="18" creationId="{9660C431-D6B7-BF03-8A9E-E349579FC4DE}"/>
          </ac:spMkLst>
        </pc:spChg>
        <pc:spChg chg="mod ord">
          <ac:chgData name="Rebecca Dixon" userId="5475781b-a6e9-4bc7-811b-2347775e516c" providerId="ADAL" clId="{AAC3D1E0-57E2-41E0-A2A5-71CD4E463746}" dt="2023-06-12T18:29:08.844" v="984" actId="255"/>
          <ac:spMkLst>
            <pc:docMk/>
            <pc:sldMk cId="2501358636" sldId="272"/>
            <ac:spMk id="22" creationId="{E9B8577E-3F32-4A6E-8B46-58A1A4DEB961}"/>
          </ac:spMkLst>
        </pc:spChg>
        <pc:spChg chg="mod">
          <ac:chgData name="Rebecca Dixon" userId="5475781b-a6e9-4bc7-811b-2347775e516c" providerId="ADAL" clId="{AAC3D1E0-57E2-41E0-A2A5-71CD4E463746}" dt="2023-06-13T21:15:48.329" v="1189" actId="1076"/>
          <ac:spMkLst>
            <pc:docMk/>
            <pc:sldMk cId="2501358636" sldId="272"/>
            <ac:spMk id="24" creationId="{0E15B7EF-1922-907D-3138-E6E5AD8205F1}"/>
          </ac:spMkLst>
        </pc:spChg>
        <pc:spChg chg="mod">
          <ac:chgData name="Rebecca Dixon" userId="5475781b-a6e9-4bc7-811b-2347775e516c" providerId="ADAL" clId="{AAC3D1E0-57E2-41E0-A2A5-71CD4E463746}" dt="2023-06-12T18:25:02.980" v="952" actId="1076"/>
          <ac:spMkLst>
            <pc:docMk/>
            <pc:sldMk cId="2501358636" sldId="272"/>
            <ac:spMk id="26" creationId="{70D35C34-ACF8-43FF-9CD2-0CEC4F601B05}"/>
          </ac:spMkLst>
        </pc:spChg>
        <pc:spChg chg="mod">
          <ac:chgData name="Rebecca Dixon" userId="5475781b-a6e9-4bc7-811b-2347775e516c" providerId="ADAL" clId="{AAC3D1E0-57E2-41E0-A2A5-71CD4E463746}" dt="2023-06-13T21:15:38.050" v="1188" actId="1076"/>
          <ac:spMkLst>
            <pc:docMk/>
            <pc:sldMk cId="2501358636" sldId="272"/>
            <ac:spMk id="28" creationId="{E987469C-2BCF-428E-8812-C5170F665058}"/>
          </ac:spMkLst>
        </pc:spChg>
        <pc:picChg chg="mod">
          <ac:chgData name="Rebecca Dixon" userId="5475781b-a6e9-4bc7-811b-2347775e516c" providerId="ADAL" clId="{AAC3D1E0-57E2-41E0-A2A5-71CD4E463746}" dt="2023-06-12T18:40:14.137" v="1082" actId="1076"/>
          <ac:picMkLst>
            <pc:docMk/>
            <pc:sldMk cId="2501358636" sldId="272"/>
            <ac:picMk id="2" creationId="{86E6C602-22F1-4A2A-6C0D-51C79B6233D2}"/>
          </ac:picMkLst>
        </pc:picChg>
        <pc:picChg chg="mod">
          <ac:chgData name="Rebecca Dixon" userId="5475781b-a6e9-4bc7-811b-2347775e516c" providerId="ADAL" clId="{AAC3D1E0-57E2-41E0-A2A5-71CD4E463746}" dt="2023-06-12T18:40:29.737" v="1084" actId="1076"/>
          <ac:picMkLst>
            <pc:docMk/>
            <pc:sldMk cId="2501358636" sldId="272"/>
            <ac:picMk id="3" creationId="{84DCD42E-DF27-1E77-8433-37C79B992DED}"/>
          </ac:picMkLst>
        </pc:picChg>
        <pc:picChg chg="add del mod">
          <ac:chgData name="Rebecca Dixon" userId="5475781b-a6e9-4bc7-811b-2347775e516c" providerId="ADAL" clId="{AAC3D1E0-57E2-41E0-A2A5-71CD4E463746}" dt="2023-06-12T18:33:20.039" v="1005" actId="21"/>
          <ac:picMkLst>
            <pc:docMk/>
            <pc:sldMk cId="2501358636" sldId="272"/>
            <ac:picMk id="4" creationId="{7E3EC2B2-5547-DF57-D2FC-C96B1DF59F73}"/>
          </ac:picMkLst>
        </pc:picChg>
        <pc:picChg chg="del mod">
          <ac:chgData name="Rebecca Dixon" userId="5475781b-a6e9-4bc7-811b-2347775e516c" providerId="ADAL" clId="{AAC3D1E0-57E2-41E0-A2A5-71CD4E463746}" dt="2023-06-12T18:01:57.143" v="678" actId="21"/>
          <ac:picMkLst>
            <pc:docMk/>
            <pc:sldMk cId="2501358636" sldId="272"/>
            <ac:picMk id="4" creationId="{9F4E1183-EFEA-AECC-257F-1ECA260CEB00}"/>
          </ac:picMkLst>
        </pc:picChg>
        <pc:picChg chg="mod">
          <ac:chgData name="Rebecca Dixon" userId="5475781b-a6e9-4bc7-811b-2347775e516c" providerId="ADAL" clId="{AAC3D1E0-57E2-41E0-A2A5-71CD4E463746}" dt="2023-06-12T16:25:20.127" v="399" actId="1076"/>
          <ac:picMkLst>
            <pc:docMk/>
            <pc:sldMk cId="2501358636" sldId="272"/>
            <ac:picMk id="6" creationId="{97789B9E-B616-A14C-1F3E-82424F3B16DB}"/>
          </ac:picMkLst>
        </pc:picChg>
        <pc:picChg chg="mod">
          <ac:chgData name="Rebecca Dixon" userId="5475781b-a6e9-4bc7-811b-2347775e516c" providerId="ADAL" clId="{AAC3D1E0-57E2-41E0-A2A5-71CD4E463746}" dt="2023-06-12T16:23:39.099" v="385" actId="1076"/>
          <ac:picMkLst>
            <pc:docMk/>
            <pc:sldMk cId="2501358636" sldId="272"/>
            <ac:picMk id="7" creationId="{6240020D-FA7A-37A1-B92E-52984E659C5B}"/>
          </ac:picMkLst>
        </pc:picChg>
        <pc:picChg chg="del mod">
          <ac:chgData name="Rebecca Dixon" userId="5475781b-a6e9-4bc7-811b-2347775e516c" providerId="ADAL" clId="{AAC3D1E0-57E2-41E0-A2A5-71CD4E463746}" dt="2023-06-09T22:10:23.335" v="164" actId="21"/>
          <ac:picMkLst>
            <pc:docMk/>
            <pc:sldMk cId="2501358636" sldId="272"/>
            <ac:picMk id="8" creationId="{A90E296F-F77F-D43F-7339-0155B6D63670}"/>
          </ac:picMkLst>
        </pc:picChg>
        <pc:picChg chg="add del mod">
          <ac:chgData name="Rebecca Dixon" userId="5475781b-a6e9-4bc7-811b-2347775e516c" providerId="ADAL" clId="{AAC3D1E0-57E2-41E0-A2A5-71CD4E463746}" dt="2023-06-12T18:41:57.467" v="1085" actId="478"/>
          <ac:picMkLst>
            <pc:docMk/>
            <pc:sldMk cId="2501358636" sldId="272"/>
            <ac:picMk id="8" creationId="{EB839F00-AB57-3D07-CD89-2159D0B58C72}"/>
          </ac:picMkLst>
        </pc:picChg>
        <pc:picChg chg="mod">
          <ac:chgData name="Rebecca Dixon" userId="5475781b-a6e9-4bc7-811b-2347775e516c" providerId="ADAL" clId="{AAC3D1E0-57E2-41E0-A2A5-71CD4E463746}" dt="2023-06-12T17:59:31.324" v="660" actId="1076"/>
          <ac:picMkLst>
            <pc:docMk/>
            <pc:sldMk cId="2501358636" sldId="272"/>
            <ac:picMk id="9" creationId="{CABAC602-0D9F-76BE-4018-CB94F9A8C343}"/>
          </ac:picMkLst>
        </pc:picChg>
        <pc:picChg chg="mod">
          <ac:chgData name="Rebecca Dixon" userId="5475781b-a6e9-4bc7-811b-2347775e516c" providerId="ADAL" clId="{AAC3D1E0-57E2-41E0-A2A5-71CD4E463746}" dt="2023-06-12T17:59:47.915" v="662" actId="1076"/>
          <ac:picMkLst>
            <pc:docMk/>
            <pc:sldMk cId="2501358636" sldId="272"/>
            <ac:picMk id="10" creationId="{A03F923B-123A-9278-893C-7C64BC19D133}"/>
          </ac:picMkLst>
        </pc:picChg>
        <pc:picChg chg="mod">
          <ac:chgData name="Rebecca Dixon" userId="5475781b-a6e9-4bc7-811b-2347775e516c" providerId="ADAL" clId="{AAC3D1E0-57E2-41E0-A2A5-71CD4E463746}" dt="2023-06-12T16:24:42.941" v="391" actId="1076"/>
          <ac:picMkLst>
            <pc:docMk/>
            <pc:sldMk cId="2501358636" sldId="272"/>
            <ac:picMk id="11" creationId="{90232C95-CE0C-2611-8554-8D30B0093CDE}"/>
          </ac:picMkLst>
        </pc:picChg>
        <pc:picChg chg="mod">
          <ac:chgData name="Rebecca Dixon" userId="5475781b-a6e9-4bc7-811b-2347775e516c" providerId="ADAL" clId="{AAC3D1E0-57E2-41E0-A2A5-71CD4E463746}" dt="2023-06-12T18:00:15.715" v="665" actId="14100"/>
          <ac:picMkLst>
            <pc:docMk/>
            <pc:sldMk cId="2501358636" sldId="272"/>
            <ac:picMk id="12" creationId="{0F3786D0-4F82-35DB-7C50-9ABA5A3F4AF0}"/>
          </ac:picMkLst>
        </pc:picChg>
        <pc:picChg chg="add mod">
          <ac:chgData name="Rebecca Dixon" userId="5475781b-a6e9-4bc7-811b-2347775e516c" providerId="ADAL" clId="{AAC3D1E0-57E2-41E0-A2A5-71CD4E463746}" dt="2023-06-12T18:25:08.648" v="953" actId="1076"/>
          <ac:picMkLst>
            <pc:docMk/>
            <pc:sldMk cId="2501358636" sldId="272"/>
            <ac:picMk id="1026" creationId="{2451C540-F0C2-EA07-321D-727997E61FB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54BD5B-F2F0-473C-BFFB-C9C8FFD91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E19F5-BEFB-4DD4-A636-F6837D8A70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713DA-2712-4823-951F-DE3C0223924B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771C9-2037-4383-9262-EEF9D4A8EB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83815-1E7D-46B9-B374-AF8F31B7C9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E461C1-EAC8-4B6D-B057-B71152F1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352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FE1829-3FE9-4C40-AAC0-0FBE83262067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E160C4-F48D-4EDD-BF6F-AD9F09B86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10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160C4-F48D-4EDD-BF6F-AD9F09B864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7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E479-061C-47B6-94F9-9BA945C8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29908-8336-40C2-B1A9-731E1CAD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84881" y="8839200"/>
            <a:ext cx="174593" cy="304801"/>
          </a:xfrm>
          <a:prstGeom prst="rect">
            <a:avLst/>
          </a:prstGeom>
        </p:spPr>
        <p:txBody>
          <a:bodyPr/>
          <a:lstStyle/>
          <a:p>
            <a:fld id="{6AB5B0E8-4867-45E4-949A-F4C18B48AE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B8156FC-028D-4EF1-957F-82DA0B32663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493294" y="5994400"/>
            <a:ext cx="3064669" cy="1778000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3"/>
              </a:buClr>
              <a:buFont typeface="Averta" panose="00000500000000000000" pitchFamily="2" charset="0"/>
              <a:buChar char="‒"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A8102AD-18FD-4B9D-8AAA-82831F7AE0C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8606" y="5994400"/>
            <a:ext cx="3064669" cy="1778000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3"/>
              </a:buClr>
              <a:buFont typeface="Averta" panose="00000500000000000000" pitchFamily="2" charset="0"/>
              <a:buChar char="‒"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79">
            <a:extLst>
              <a:ext uri="{FF2B5EF4-FFF2-40B4-BE49-F238E27FC236}">
                <a16:creationId xmlns:a16="http://schemas.microsoft.com/office/drawing/2014/main" id="{AA581B32-250E-4ADB-B111-3484D4C7C8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0215" y="2387600"/>
            <a:ext cx="3053060" cy="3403600"/>
          </a:xfrm>
          <a:prstGeom prst="rect">
            <a:avLst/>
          </a:prstGeom>
        </p:spPr>
        <p:txBody>
          <a:bodyPr lIns="0">
            <a:noAutofit/>
          </a:bodyPr>
          <a:lstStyle>
            <a:lvl1pPr marL="304792" indent="-304792">
              <a:buClr>
                <a:schemeClr val="accent3"/>
              </a:buClr>
              <a:buFont typeface="Averta" panose="00000500000000000000" pitchFamily="2" charset="0"/>
              <a:buChar char="‒"/>
              <a:defRPr sz="1600"/>
            </a:lvl1pPr>
          </a:lstStyle>
          <a:p>
            <a:pPr lvl="2"/>
            <a:r>
              <a:rPr lang="en-US" dirty="0"/>
              <a:t>Edit Master text styles</a:t>
            </a:r>
          </a:p>
        </p:txBody>
      </p:sp>
      <p:sp>
        <p:nvSpPr>
          <p:cNvPr id="14" name="Text Placeholder 79">
            <a:extLst>
              <a:ext uri="{FF2B5EF4-FFF2-40B4-BE49-F238E27FC236}">
                <a16:creationId xmlns:a16="http://schemas.microsoft.com/office/drawing/2014/main" id="{3AE97573-BA67-4BE6-94C1-77A2A9B605B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93294" y="2387600"/>
            <a:ext cx="3053060" cy="3403600"/>
          </a:xfrm>
          <a:prstGeom prst="rect">
            <a:avLst/>
          </a:prstGeom>
        </p:spPr>
        <p:txBody>
          <a:bodyPr lIns="0">
            <a:noAutofit/>
          </a:bodyPr>
          <a:lstStyle>
            <a:lvl1pPr marL="304792" indent="-304792">
              <a:buClr>
                <a:schemeClr val="accent3"/>
              </a:buClr>
              <a:buFont typeface="Averta" panose="00000500000000000000" pitchFamily="2" charset="0"/>
              <a:buChar char="‒"/>
              <a:defRPr sz="1600"/>
            </a:lvl1pPr>
          </a:lstStyle>
          <a:p>
            <a:pPr lvl="2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66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745030-8EEB-4604-AD34-6D0E4555A6D5}"/>
              </a:ext>
            </a:extLst>
          </p:cNvPr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</a:gra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61694-60DF-4652-A037-2C2C5C98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30" y="660401"/>
            <a:ext cx="5915025" cy="47045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87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spcAft>
          <a:spcPts val="1333"/>
        </a:spcAft>
        <a:buClr>
          <a:schemeClr val="accent3"/>
        </a:buClr>
        <a:buFont typeface="Averta" panose="00000500000000000000" pitchFamily="2" charset="0"/>
        <a:buNone/>
        <a:defRPr sz="2667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1219170" rtl="0" eaLnBrk="1" latinLnBrk="0" hangingPunct="1">
        <a:lnSpc>
          <a:spcPct val="90000"/>
        </a:lnSpc>
        <a:spcBef>
          <a:spcPts val="667"/>
        </a:spcBef>
        <a:spcAft>
          <a:spcPts val="267"/>
        </a:spcAft>
        <a:buClr>
          <a:schemeClr val="accent3"/>
        </a:buClr>
        <a:buFont typeface="Averta" panose="00000500000000000000" pitchFamily="2" charset="0"/>
        <a:buNone/>
        <a:defRPr sz="1600" b="1" u="none" kern="1200" cap="all" baseline="0">
          <a:solidFill>
            <a:schemeClr val="tx1"/>
          </a:solidFill>
          <a:latin typeface="Averta Bold" panose="00000800000000000000" pitchFamily="2" charset="0"/>
          <a:ea typeface="+mn-ea"/>
          <a:cs typeface="+mn-cs"/>
        </a:defRPr>
      </a:lvl2pPr>
      <a:lvl3pPr marL="304792" indent="-304792" algn="l" defTabSz="1219170" rtl="0" eaLnBrk="1" latinLnBrk="0" hangingPunct="1">
        <a:lnSpc>
          <a:spcPct val="90000"/>
        </a:lnSpc>
        <a:spcBef>
          <a:spcPts val="800"/>
        </a:spcBef>
        <a:spcAft>
          <a:spcPts val="800"/>
        </a:spcAft>
        <a:buClr>
          <a:schemeClr val="accent3"/>
        </a:buClr>
        <a:buFont typeface="Averta" panose="00000500000000000000" pitchFamily="2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219170" rtl="0" eaLnBrk="1" latinLnBrk="0" hangingPunct="1">
        <a:lnSpc>
          <a:spcPct val="90000"/>
        </a:lnSpc>
        <a:spcBef>
          <a:spcPts val="800"/>
        </a:spcBef>
        <a:spcAft>
          <a:spcPts val="800"/>
        </a:spcAft>
        <a:buClr>
          <a:schemeClr val="accent3"/>
        </a:buClr>
        <a:buFont typeface="Averta" panose="00000500000000000000" pitchFamily="2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170" rtl="0" eaLnBrk="1" latinLnBrk="0" hangingPunct="1">
        <a:lnSpc>
          <a:spcPct val="90000"/>
        </a:lnSpc>
        <a:spcBef>
          <a:spcPts val="667"/>
        </a:spcBef>
        <a:buClr>
          <a:schemeClr val="accent3"/>
        </a:buClr>
        <a:buFont typeface="Averta" panose="00000500000000000000" pitchFamily="2" charset="0"/>
        <a:buNone/>
        <a:defRPr sz="4800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9170" rtl="0" eaLnBrk="1" latinLnBrk="0" hangingPunct="1">
        <a:lnSpc>
          <a:spcPct val="90000"/>
        </a:lnSpc>
        <a:spcBef>
          <a:spcPts val="1600"/>
        </a:spcBef>
        <a:spcAft>
          <a:spcPts val="1600"/>
        </a:spcAft>
        <a:buFont typeface="Arial" panose="020B0604020202020204" pitchFamily="34" charset="0"/>
        <a:buNone/>
        <a:defRPr sz="2133" kern="120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416" userDrawn="1">
          <p15:clr>
            <a:srgbClr val="F26B43"/>
          </p15:clr>
        </p15:guide>
        <p15:guide id="10" orient="horz" pos="1504" userDrawn="1">
          <p15:clr>
            <a:srgbClr val="F26B43"/>
          </p15:clr>
        </p15:guide>
        <p15:guide id="11" orient="horz" pos="2656" userDrawn="1">
          <p15:clr>
            <a:srgbClr val="F26B43"/>
          </p15:clr>
        </p15:guide>
        <p15:guide id="12" orient="horz" pos="3776" userDrawn="1">
          <p15:clr>
            <a:srgbClr val="F26B43"/>
          </p15:clr>
        </p15:guide>
        <p15:guide id="13" orient="horz" pos="4896" userDrawn="1">
          <p15:clr>
            <a:srgbClr val="F26B43"/>
          </p15:clr>
        </p15:guide>
        <p15:guide id="14" orient="horz" pos="5120" userDrawn="1">
          <p15:clr>
            <a:srgbClr val="F26B43"/>
          </p15:clr>
        </p15:guide>
        <p15:guide id="15" orient="horz" pos="5344" userDrawn="1">
          <p15:clr>
            <a:srgbClr val="F26B43"/>
          </p15:clr>
        </p15:guide>
        <p15:guide id="16" orient="horz" pos="5536" userDrawn="1">
          <p15:clr>
            <a:srgbClr val="F26B43"/>
          </p15:clr>
        </p15:guide>
        <p15:guide id="17" pos="1101" userDrawn="1">
          <p15:clr>
            <a:srgbClr val="F26B43"/>
          </p15:clr>
        </p15:guide>
        <p15:guide id="18" pos="1190" userDrawn="1">
          <p15:clr>
            <a:srgbClr val="F26B43"/>
          </p15:clr>
        </p15:guide>
        <p15:guide id="20" pos="183" userDrawn="1">
          <p15:clr>
            <a:srgbClr val="F26B43"/>
          </p15:clr>
        </p15:guide>
        <p15:guide id="21" pos="2106" userDrawn="1">
          <p15:clr>
            <a:srgbClr val="F26B43"/>
          </p15:clr>
        </p15:guide>
        <p15:guide id="22" pos="2201" userDrawn="1">
          <p15:clr>
            <a:srgbClr val="F26B43"/>
          </p15:clr>
        </p15:guide>
        <p15:guide id="23" pos="3119" userDrawn="1">
          <p15:clr>
            <a:srgbClr val="F26B43"/>
          </p15:clr>
        </p15:guide>
        <p15:guide id="24" pos="3213" userDrawn="1">
          <p15:clr>
            <a:srgbClr val="F26B43"/>
          </p15:clr>
        </p15:guide>
        <p15:guide id="25" pos="41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urldefense.com/v3/__https:/go.leica-ms.com/UMVWR__;!!ORgV8lsu!sQ8oJEq96w0iufMuJXiK5_0_XsxJzBICcaDhztW-G4LWYN4lsOK4SLUBuOAX0znDATIbW2ln8-CKaNwyZhdXObbn6obKPKxm3zwBSxSoSw$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218CD1E-90CD-4403-B207-83717D610B55}"/>
              </a:ext>
            </a:extLst>
          </p:cNvPr>
          <p:cNvSpPr txBox="1">
            <a:spLocks/>
          </p:cNvSpPr>
          <p:nvPr/>
        </p:nvSpPr>
        <p:spPr>
          <a:xfrm>
            <a:off x="383777" y="2166374"/>
            <a:ext cx="5982133" cy="2229143"/>
          </a:xfrm>
          <a:prstGeom prst="rect">
            <a:avLst/>
          </a:prstGeom>
          <a:noFill/>
          <a:ln w="127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txBody>
          <a:bodyPr lIns="91440" tIns="182880" rIns="24384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Font typeface="Averta" panose="00000500000000000000" pitchFamily="2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verta" panose="00000500000000000000" pitchFamily="2" charset="0"/>
              <a:buNone/>
              <a:defRPr sz="1600" b="1" u="none" kern="1200" cap="none" baseline="0">
                <a:solidFill>
                  <a:schemeClr val="tx1"/>
                </a:solidFill>
                <a:latin typeface="Averta Bold" panose="00000800000000000000" pitchFamily="2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verta" panose="00000500000000000000" pitchFamily="2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verta" panose="000005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verta" panose="00000500000000000000" pitchFamily="2" charset="0"/>
              <a:buNone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verta" panose="00000500000000000000" pitchFamily="2" charset="0"/>
              <a:buNone/>
              <a:defRPr sz="1800" kern="1200" cap="none" baseline="0">
                <a:solidFill>
                  <a:schemeClr val="tx1"/>
                </a:solidFill>
                <a:latin typeface="Averta Bold" panose="00000800000000000000" pitchFamily="2" charset="0"/>
                <a:ea typeface="+mn-ea"/>
                <a:cs typeface="+mn-cs"/>
              </a:defRPr>
            </a:lvl6pPr>
            <a:lvl7pPr marL="2857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Font typeface="Averta" panose="00000500000000000000" pitchFamily="2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28600" lvl="3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Averta" panose="00000500000000000000" pitchFamily="50" charset="0"/>
              </a:rPr>
              <a:t>Monday, June 26</a:t>
            </a:r>
            <a:r>
              <a:rPr lang="en-US" sz="2000" baseline="30000" dirty="0">
                <a:latin typeface="Averta" panose="00000500000000000000" pitchFamily="50" charset="0"/>
              </a:rPr>
              <a:t>th</a:t>
            </a:r>
            <a:r>
              <a:rPr lang="en-US" sz="2000" dirty="0">
                <a:latin typeface="Averta" panose="00000500000000000000" pitchFamily="50" charset="0"/>
              </a:rPr>
              <a:t>	</a:t>
            </a:r>
          </a:p>
          <a:p>
            <a:pPr marL="228600" lvl="3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Averta" panose="00000500000000000000" pitchFamily="50" charset="0"/>
              </a:rPr>
              <a:t>11:00 – 2:00</a:t>
            </a:r>
          </a:p>
          <a:p>
            <a:pPr marL="228600" lvl="3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Averta" panose="00000500000000000000" pitchFamily="50" charset="0"/>
              </a:rPr>
              <a:t>NCRC Bldg 20 – 1</a:t>
            </a:r>
            <a:r>
              <a:rPr lang="en-US" sz="2000" baseline="30000" dirty="0">
                <a:latin typeface="Averta" panose="00000500000000000000" pitchFamily="50" charset="0"/>
              </a:rPr>
              <a:t>st</a:t>
            </a:r>
            <a:r>
              <a:rPr lang="en-US" sz="2000" dirty="0">
                <a:latin typeface="Averta" panose="00000500000000000000" pitchFamily="50" charset="0"/>
              </a:rPr>
              <a:t> </a:t>
            </a:r>
            <a:r>
              <a:rPr lang="en-US" sz="2000">
                <a:latin typeface="Averta" panose="00000500000000000000" pitchFamily="50" charset="0"/>
              </a:rPr>
              <a:t>Floor Atrium</a:t>
            </a:r>
            <a:endParaRPr lang="en-US" sz="2000" dirty="0">
              <a:latin typeface="Averta" panose="00000500000000000000" pitchFamily="50" charset="0"/>
            </a:endParaRPr>
          </a:p>
          <a:p>
            <a:pPr marL="228600" lvl="3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Averta" panose="00000500000000000000" pitchFamily="50" charset="0"/>
              </a:rPr>
              <a:t>Claim your discounts</a:t>
            </a:r>
          </a:p>
          <a:p>
            <a:pPr marL="228600" lvl="3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Averta" panose="00000500000000000000" pitchFamily="50" charset="0"/>
              </a:rPr>
              <a:t>Learn about new technology and offerings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66F3CD0-0933-474E-A778-C317FC22C866}"/>
              </a:ext>
            </a:extLst>
          </p:cNvPr>
          <p:cNvSpPr txBox="1">
            <a:spLocks noChangeAspect="1"/>
          </p:cNvSpPr>
          <p:nvPr/>
        </p:nvSpPr>
        <p:spPr>
          <a:xfrm>
            <a:off x="4585206" y="1417153"/>
            <a:ext cx="2084832" cy="208483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</a:gradFill>
          <a:ln w="12700">
            <a:noFill/>
          </a:ln>
        </p:spPr>
        <p:txBody>
          <a:bodyPr lIns="243840" tIns="243840" rIns="24384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Font typeface="Averta" panose="00000500000000000000" pitchFamily="2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verta" panose="00000500000000000000" pitchFamily="2" charset="0"/>
              <a:buNone/>
              <a:defRPr sz="1600" b="1" u="none" kern="1200" cap="none" baseline="0">
                <a:solidFill>
                  <a:schemeClr val="tx1"/>
                </a:solidFill>
                <a:latin typeface="Averta Bold" panose="00000800000000000000" pitchFamily="2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verta" panose="00000500000000000000" pitchFamily="2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verta" panose="000005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verta" panose="00000500000000000000" pitchFamily="2" charset="0"/>
              <a:buNone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verta" panose="00000500000000000000" pitchFamily="2" charset="0"/>
              <a:buNone/>
              <a:defRPr sz="1800" kern="1200" cap="none" baseline="0">
                <a:solidFill>
                  <a:schemeClr val="tx1"/>
                </a:solidFill>
                <a:latin typeface="Averta Bold" panose="00000800000000000000" pitchFamily="2" charset="0"/>
                <a:ea typeface="+mn-ea"/>
                <a:cs typeface="+mn-cs"/>
              </a:defRPr>
            </a:lvl6pPr>
            <a:lvl7pPr marL="2857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Font typeface="Averta" panose="00000500000000000000" pitchFamily="2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1" algn="ctr"/>
            <a:endParaRPr lang="en-US" cap="all" dirty="0">
              <a:solidFill>
                <a:schemeClr val="bg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70D35C34-ACF8-43FF-9CD2-0CEC4F601B05}"/>
              </a:ext>
            </a:extLst>
          </p:cNvPr>
          <p:cNvSpPr txBox="1">
            <a:spLocks/>
          </p:cNvSpPr>
          <p:nvPr/>
        </p:nvSpPr>
        <p:spPr>
          <a:xfrm>
            <a:off x="0" y="4936025"/>
            <a:ext cx="6858000" cy="77856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lIns="121920" tIns="24384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Font typeface="Averta" panose="00000500000000000000" pitchFamily="2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verta" panose="00000500000000000000" pitchFamily="2" charset="0"/>
              <a:buNone/>
              <a:defRPr sz="1200" b="1" u="none" kern="1200" cap="all" baseline="0">
                <a:solidFill>
                  <a:schemeClr val="tx1"/>
                </a:solidFill>
                <a:latin typeface="Averta Bold" panose="00000800000000000000" pitchFamily="2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verta" panose="00000500000000000000" pitchFamily="2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verta" panose="00000500000000000000" pitchFamily="2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verta" panose="00000500000000000000" pitchFamily="2" charset="0"/>
              <a:buNone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                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Snacks provided / Lunch served for registrants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87469C-2BCF-428E-8812-C5170F665058}"/>
              </a:ext>
            </a:extLst>
          </p:cNvPr>
          <p:cNvSpPr/>
          <p:nvPr/>
        </p:nvSpPr>
        <p:spPr>
          <a:xfrm>
            <a:off x="1704412" y="6446952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Featuring: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86E6C602-22F1-4A2A-6C0D-51C79B623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4" y="405059"/>
            <a:ext cx="1752124" cy="110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DCD42E-DF27-1E77-8433-37C79B992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18" y="547346"/>
            <a:ext cx="2534229" cy="690311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97789B9E-B616-A14C-1F3E-82424F3B1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371" y="7340241"/>
            <a:ext cx="1108227" cy="113797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240020D-FA7A-37A1-B92E-52984E659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766" y="7313243"/>
            <a:ext cx="1090060" cy="1163218"/>
          </a:xfrm>
          <a:prstGeom prst="rect">
            <a:avLst/>
          </a:prstGeom>
        </p:spPr>
      </p:pic>
      <p:pic>
        <p:nvPicPr>
          <p:cNvPr id="9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CABAC602-0D9F-76BE-4018-CB94F9A8C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3559" y="7300601"/>
            <a:ext cx="1177849" cy="1207112"/>
          </a:xfrm>
          <a:prstGeom prst="rect">
            <a:avLst/>
          </a:prstGeom>
        </p:spPr>
      </p:pic>
      <p:pic>
        <p:nvPicPr>
          <p:cNvPr id="10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A03F923B-123A-9278-893C-7C64BC19D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964" y="7291296"/>
            <a:ext cx="1177849" cy="1207112"/>
          </a:xfrm>
          <a:prstGeom prst="rect">
            <a:avLst/>
          </a:prstGeom>
        </p:spPr>
      </p:pic>
      <p:pic>
        <p:nvPicPr>
          <p:cNvPr id="11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90232C95-CE0C-2611-8554-8D30B0093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174" y="7247860"/>
            <a:ext cx="1197480" cy="1227231"/>
          </a:xfrm>
          <a:prstGeom prst="rect">
            <a:avLst/>
          </a:prstGeom>
        </p:spPr>
      </p:pic>
      <p:pic>
        <p:nvPicPr>
          <p:cNvPr id="12" name="Picture 1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F3786D0-4F82-35DB-7C50-9ABA5A3F4AF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4" t="3508" r="12419" b="40373"/>
          <a:stretch/>
        </p:blipFill>
        <p:spPr>
          <a:xfrm>
            <a:off x="716375" y="7304693"/>
            <a:ext cx="1103899" cy="1125934"/>
          </a:xfrm>
          <a:prstGeom prst="flowChartConnector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CB033C-6B42-9DA2-C513-C4D29E1EC96B}"/>
              </a:ext>
            </a:extLst>
          </p:cNvPr>
          <p:cNvSpPr txBox="1"/>
          <p:nvPr/>
        </p:nvSpPr>
        <p:spPr>
          <a:xfrm>
            <a:off x="171703" y="8513044"/>
            <a:ext cx="21744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en-US" sz="1400" b="1" dirty="0"/>
              <a:t>Wendi Guo</a:t>
            </a:r>
            <a:endParaRPr lang="en-US" sz="1400" dirty="0"/>
          </a:p>
          <a:p>
            <a:pPr algn="ctr">
              <a:buClr>
                <a:schemeClr val="accent3"/>
              </a:buClr>
            </a:pPr>
            <a:r>
              <a:rPr lang="en-US" sz="1200" dirty="0"/>
              <a:t>VWR Life Science Specialist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DEC18D-3B87-FAD4-90A3-97FF5A0F82E4}"/>
              </a:ext>
            </a:extLst>
          </p:cNvPr>
          <p:cNvSpPr txBox="1"/>
          <p:nvPr/>
        </p:nvSpPr>
        <p:spPr>
          <a:xfrm>
            <a:off x="2515018" y="8497970"/>
            <a:ext cx="20035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en-US" sz="1400" b="1" dirty="0"/>
              <a:t>Noah Sadowski</a:t>
            </a:r>
            <a:endParaRPr lang="en-US" sz="1400" dirty="0"/>
          </a:p>
          <a:p>
            <a:pPr algn="ctr">
              <a:buClr>
                <a:schemeClr val="accent3"/>
              </a:buClr>
            </a:pPr>
            <a:r>
              <a:rPr lang="en-US" sz="1200" dirty="0"/>
              <a:t>VWR Account Manager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134DC-C26C-43D0-64DD-F1D995F021EA}"/>
              </a:ext>
            </a:extLst>
          </p:cNvPr>
          <p:cNvSpPr txBox="1"/>
          <p:nvPr/>
        </p:nvSpPr>
        <p:spPr>
          <a:xfrm>
            <a:off x="4769595" y="8513044"/>
            <a:ext cx="20101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en-US" sz="1400" b="1" dirty="0"/>
              <a:t>Becky Dixon</a:t>
            </a:r>
            <a:endParaRPr lang="en-US" sz="1400" dirty="0"/>
          </a:p>
          <a:p>
            <a:pPr algn="ctr">
              <a:buClr>
                <a:schemeClr val="accent3"/>
              </a:buClr>
            </a:pPr>
            <a:r>
              <a:rPr lang="en-US" sz="1200" dirty="0"/>
              <a:t>VWR Account Manager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15B7EF-1922-907D-3138-E6E5AD8205F1}"/>
              </a:ext>
            </a:extLst>
          </p:cNvPr>
          <p:cNvSpPr txBox="1"/>
          <p:nvPr/>
        </p:nvSpPr>
        <p:spPr>
          <a:xfrm>
            <a:off x="3343489" y="6446775"/>
            <a:ext cx="20035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US" sz="1400" b="1" dirty="0"/>
              <a:t>Abir Kabbani</a:t>
            </a:r>
            <a:endParaRPr lang="en-US" sz="1400" dirty="0"/>
          </a:p>
          <a:p>
            <a:pPr>
              <a:buClr>
                <a:schemeClr val="accent3"/>
              </a:buClr>
            </a:pPr>
            <a:r>
              <a:rPr lang="en-US" sz="1200" dirty="0"/>
              <a:t>Leica Account Manager</a:t>
            </a:r>
          </a:p>
        </p:txBody>
      </p:sp>
      <p:pic>
        <p:nvPicPr>
          <p:cNvPr id="1026" name="Picture 2" descr="Jimmy Johns Gormet Sandwiches Homepage">
            <a:extLst>
              <a:ext uri="{FF2B5EF4-FFF2-40B4-BE49-F238E27FC236}">
                <a16:creationId xmlns:a16="http://schemas.microsoft.com/office/drawing/2014/main" id="{2451C540-F0C2-EA07-321D-727997E61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8" y="4748484"/>
            <a:ext cx="1121093" cy="11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A2BB32-12E1-5EBC-D5C2-B8DE1258D828}"/>
              </a:ext>
            </a:extLst>
          </p:cNvPr>
          <p:cNvSpPr txBox="1"/>
          <p:nvPr/>
        </p:nvSpPr>
        <p:spPr>
          <a:xfrm>
            <a:off x="2618003" y="5892222"/>
            <a:ext cx="372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://go.leica-ms.com/UMVWR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B8577E-3F32-4A6E-8B46-58A1A4DEB961}"/>
              </a:ext>
            </a:extLst>
          </p:cNvPr>
          <p:cNvSpPr txBox="1"/>
          <p:nvPr/>
        </p:nvSpPr>
        <p:spPr>
          <a:xfrm>
            <a:off x="4781020" y="1813238"/>
            <a:ext cx="1693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  <a:latin typeface="Averta Bold" panose="00000800000000000000" pitchFamily="50" charset="0"/>
              </a:rPr>
              <a:t>Meet Your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174B0-68C9-BA49-87DF-10A1DE852A2F}"/>
              </a:ext>
            </a:extLst>
          </p:cNvPr>
          <p:cNvSpPr txBox="1"/>
          <p:nvPr/>
        </p:nvSpPr>
        <p:spPr>
          <a:xfrm>
            <a:off x="1391952" y="5892222"/>
            <a:ext cx="15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Register at </a:t>
            </a:r>
          </a:p>
        </p:txBody>
      </p:sp>
    </p:spTree>
    <p:extLst>
      <p:ext uri="{BB962C8B-B14F-4D97-AF65-F5344CB8AC3E}">
        <p14:creationId xmlns:p14="http://schemas.microsoft.com/office/powerpoint/2010/main" val="250135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vantor Color Palette">
      <a:dk1>
        <a:srgbClr val="0064C8"/>
      </a:dk1>
      <a:lt1>
        <a:sysClr val="window" lastClr="FFFFFF"/>
      </a:lt1>
      <a:dk2>
        <a:srgbClr val="53565A"/>
      </a:dk2>
      <a:lt2>
        <a:srgbClr val="B1B3B3"/>
      </a:lt2>
      <a:accent1>
        <a:srgbClr val="0064C8"/>
      </a:accent1>
      <a:accent2>
        <a:srgbClr val="2EC4FF"/>
      </a:accent2>
      <a:accent3>
        <a:srgbClr val="00D649"/>
      </a:accent3>
      <a:accent4>
        <a:srgbClr val="236192"/>
      </a:accent4>
      <a:accent5>
        <a:srgbClr val="5C419E"/>
      </a:accent5>
      <a:accent6>
        <a:srgbClr val="F4715B"/>
      </a:accent6>
      <a:hlink>
        <a:srgbClr val="00D649"/>
      </a:hlink>
      <a:folHlink>
        <a:srgbClr val="0064C8"/>
      </a:folHlink>
    </a:clrScheme>
    <a:fontScheme name="Custom 2">
      <a:majorFont>
        <a:latin typeface="Averta Light"/>
        <a:ea typeface=""/>
        <a:cs typeface=""/>
      </a:majorFont>
      <a:minorFont>
        <a:latin typeface="Aver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st.pptx" id="{12859DAB-8F48-4CB4-80FD-C62D5615E6EA}" vid="{1F90A044-DC74-4FA5-9127-845A13EC1F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89ec56-86e5-4128-a3e1-0384d17f19ea">
      <UserInfo>
        <DisplayName>Orla Dunne</DisplayName>
        <AccountId>4405</AccountId>
        <AccountType/>
      </UserInfo>
      <UserInfo>
        <DisplayName>Swati Chhabra</DisplayName>
        <AccountId>5830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863BC5409C24DBAF76F8B2B45DFF5" ma:contentTypeVersion="" ma:contentTypeDescription="Create a new document." ma:contentTypeScope="" ma:versionID="eddcd1b81f1f22899fd08ca058879144">
  <xsd:schema xmlns:xsd="http://www.w3.org/2001/XMLSchema" xmlns:xs="http://www.w3.org/2001/XMLSchema" xmlns:p="http://schemas.microsoft.com/office/2006/metadata/properties" xmlns:ns2="bdaf8123-61a6-484d-bf74-1bac5aabddd6" xmlns:ns3="fd89ec56-86e5-4128-a3e1-0384d17f19ea" targetNamespace="http://schemas.microsoft.com/office/2006/metadata/properties" ma:root="true" ma:fieldsID="a9ca6846fd769afbffe2c686830c863a" ns2:_="" ns3:_="">
    <xsd:import namespace="bdaf8123-61a6-484d-bf74-1bac5aabddd6"/>
    <xsd:import namespace="fd89ec56-86e5-4128-a3e1-0384d17f19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f8123-61a6-484d-bf74-1bac5aabdd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9ec56-86e5-4128-a3e1-0384d17f19e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27CC7B-2368-417B-B6D4-4E069DF0C247}">
  <ds:schemaRefs>
    <ds:schemaRef ds:uri="http://schemas.microsoft.com/office/2006/documentManagement/types"/>
    <ds:schemaRef ds:uri="http://purl.org/dc/elements/1.1/"/>
    <ds:schemaRef ds:uri="fd89ec56-86e5-4128-a3e1-0384d17f19ea"/>
    <ds:schemaRef ds:uri="http://purl.org/dc/terms/"/>
    <ds:schemaRef ds:uri="http://www.w3.org/XML/1998/namespace"/>
    <ds:schemaRef ds:uri="http://purl.org/dc/dcmitype/"/>
    <ds:schemaRef ds:uri="bdaf8123-61a6-484d-bf74-1bac5aabddd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7265A2B-7424-4518-A4A3-76D897048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af8123-61a6-484d-bf74-1bac5aabddd6"/>
    <ds:schemaRef ds:uri="fd89ec56-86e5-4128-a3e1-0384d17f1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5F97F4-54FD-4338-AEA6-AA34984662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12977</TotalTime>
  <Words>72</Words>
  <Application>Microsoft Office PowerPoint</Application>
  <PresentationFormat>Letter Paper (8.5x11 in)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Averta</vt:lpstr>
      <vt:lpstr>Averta Bold</vt:lpstr>
      <vt:lpstr>Calibri</vt:lpstr>
      <vt:lpstr>Averta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averta</dc:title>
  <dc:creator>Christine Morales</dc:creator>
  <cp:lastModifiedBy>Rebecca Dixon</cp:lastModifiedBy>
  <cp:revision>218</cp:revision>
  <cp:lastPrinted>2023-06-12T18:27:23Z</cp:lastPrinted>
  <dcterms:created xsi:type="dcterms:W3CDTF">2018-04-06T15:46:34Z</dcterms:created>
  <dcterms:modified xsi:type="dcterms:W3CDTF">2023-06-15T12:34:27Z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0x010100ECB863BC5409C24DBAF76F8B2B45DFF5</vt:lpwstr>
  </property>
</Properties>
</file>